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38"/>
  </p:notesMasterIdLst>
  <p:handoutMasterIdLst>
    <p:handoutMasterId r:id="rId39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06" r:id="rId14"/>
    <p:sldId id="2147479608" r:id="rId15"/>
    <p:sldId id="2147479619" r:id="rId16"/>
    <p:sldId id="2147479617" r:id="rId17"/>
    <p:sldId id="2147479628" r:id="rId18"/>
    <p:sldId id="2147479614" r:id="rId19"/>
    <p:sldId id="2147479618" r:id="rId20"/>
    <p:sldId id="2147479615" r:id="rId21"/>
    <p:sldId id="2147479610" r:id="rId22"/>
    <p:sldId id="2147479607" r:id="rId23"/>
    <p:sldId id="2147479585" r:id="rId24"/>
    <p:sldId id="2147479622" r:id="rId25"/>
    <p:sldId id="2147479623" r:id="rId26"/>
    <p:sldId id="2147479620" r:id="rId27"/>
    <p:sldId id="2147479621" r:id="rId28"/>
    <p:sldId id="2147479624" r:id="rId29"/>
    <p:sldId id="2147479626" r:id="rId30"/>
    <p:sldId id="2147479627" r:id="rId31"/>
    <p:sldId id="2147479625" r:id="rId32"/>
    <p:sldId id="2147479629" r:id="rId33"/>
    <p:sldId id="2147479630" r:id="rId34"/>
    <p:sldId id="2147479611" r:id="rId35"/>
    <p:sldId id="2147479586" r:id="rId36"/>
    <p:sldId id="2147479584" r:id="rId37"/>
  </p:sldIdLst>
  <p:sldSz cx="12192000" cy="6858000"/>
  <p:notesSz cx="6858000" cy="9144000"/>
  <p:embeddedFontLst>
    <p:embeddedFont>
      <p:font typeface="Cascadia Mono" panose="020B0609020000020004" pitchFamily="49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Semibold" panose="020B0702040204020203" pitchFamily="34" charset="0"/>
      <p:regular r:id="rId56"/>
      <p:bold r:id="rId57"/>
      <p:boldItalic r:id="rId5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06"/>
            <p14:sldId id="2147479608"/>
            <p14:sldId id="2147479619"/>
            <p14:sldId id="2147479617"/>
            <p14:sldId id="2147479628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22"/>
            <p14:sldId id="2147479623"/>
            <p14:sldId id="2147479620"/>
            <p14:sldId id="2147479621"/>
            <p14:sldId id="2147479624"/>
            <p14:sldId id="2147479626"/>
            <p14:sldId id="2147479627"/>
            <p14:sldId id="2147479625"/>
            <p14:sldId id="2147479629"/>
            <p14:sldId id="2147479630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 varScale="1">
        <p:scale>
          <a:sx n="94" d="100"/>
          <a:sy n="94" d="100"/>
        </p:scale>
        <p:origin x="25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11/24/2023 11:47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11/24/2023 11:47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52B9E1A-2870-5A47-9184-2E4DD1CD1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98" y="2786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1982081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Grounding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Damir Dobric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3DF0FD6-8D33-59DF-3AA8-F1F4078ED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8" y="1643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49" y="386080"/>
            <a:ext cx="4044632" cy="307777"/>
          </a:xfrm>
        </p:spPr>
        <p:txBody>
          <a:bodyPr/>
          <a:lstStyle/>
          <a:p>
            <a:r>
              <a:rPr lang="en-US" sz="2000" dirty="0"/>
              <a:t>NATIVE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9" y="401320"/>
            <a:ext cx="4044632" cy="307777"/>
          </a:xfrm>
        </p:spPr>
        <p:txBody>
          <a:bodyPr/>
          <a:lstStyle/>
          <a:p>
            <a:r>
              <a:rPr lang="en-US" sz="2000" dirty="0"/>
              <a:t>SEMANTIC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93899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endParaRPr lang="en-DE" sz="2000" dirty="0"/>
          </a:p>
          <a:p>
            <a:r>
              <a:rPr lang="en-DE" sz="2000" dirty="0"/>
              <a:t>---------------------------------------------</a:t>
            </a:r>
          </a:p>
          <a:p>
            <a:endParaRPr lang="en-DE" sz="2000" dirty="0"/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variables (Templatizing)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5448</TotalTime>
  <Words>873</Words>
  <Application>Microsoft Office PowerPoint</Application>
  <PresentationFormat>Widescreen</PresentationFormat>
  <Paragraphs>176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Cascadia Mono</vt:lpstr>
      <vt:lpstr>Consolas</vt:lpstr>
      <vt:lpstr>Segoe UI Semibold</vt:lpstr>
      <vt:lpstr>Segoe UI</vt:lpstr>
      <vt:lpstr>-apple-system</vt:lpstr>
      <vt:lpstr>Wingdings</vt:lpstr>
      <vt:lpstr>Arial</vt:lpstr>
      <vt:lpstr>var(--font-family-secondary)</vt:lpstr>
      <vt:lpstr>Open Sans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NATIVE FUNCTIONS</vt:lpstr>
      <vt:lpstr>SEMANTIC FUNCTIONS</vt:lpstr>
      <vt:lpstr>AI Plugins</vt:lpstr>
      <vt:lpstr>Using variables (Templatizing)</vt:lpstr>
      <vt:lpstr>Nested Functions</vt:lpstr>
      <vt:lpstr>Skill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25</cp:revision>
  <dcterms:created xsi:type="dcterms:W3CDTF">2023-08-22T18:29:18Z</dcterms:created>
  <dcterms:modified xsi:type="dcterms:W3CDTF">2023-11-24T20:39:24Z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